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basis van de titel en afbeeldingen een voorspelling doen over het thema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boek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wat het schrijfdoel van de auteur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is.</a:t>
            </a:r>
          </a:p>
        </p:txBody>
      </p:sp>
      <p:pic>
        <p:nvPicPr>
          <p:cNvPr id="12" name="Afbeelding 12" descr="Wow - Ik kan toveren! boek - Mack van Gageldonk .pdf - ranewti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2298502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66072" y="665673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1973611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Praatplaat	Bladzijde 20 en 21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22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24 en 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72907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5036342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153" y="450510"/>
            <a:ext cx="1078193" cy="15231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177" y="237021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159" y="3527639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162766" y="1385051"/>
            <a:ext cx="431076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901325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24 en 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24 en 25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14" y="1965561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162766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88" y="3702281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93" y="4353413"/>
            <a:ext cx="2528506" cy="21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3" name="Afbeelding 12" descr="Wow - Ik kan toveren! boek - Mack van Gageldonk .pdf - ranewti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772503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56417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28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30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 en maak de 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82133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93" y="43853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294" y="1342863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713" y="415196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152" y="2186790"/>
            <a:ext cx="3552148" cy="23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dierenpaspoort over een dier maken met behulp van de informatie uit het boek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Afbeelding 12" descr="Wow - Ik kan toveren! boek - Mack van Gageldonk .pdf - ranewti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97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5" y="3474732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 in je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je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9" y="2286676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de tekst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09231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8" y="380277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41" y="2074493"/>
            <a:ext cx="5514275" cy="34178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12" descr="Wow - Ik kan toveren! boek - Mack van Gageldonk .pdf - ranewti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2" y="3896156"/>
            <a:ext cx="1670319" cy="159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8123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97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mysterieus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truc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cellen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magiër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nectar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bestuiving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weerhaakjes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flikkeren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larven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tentakels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organismen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480" y="3643307"/>
            <a:ext cx="1916050" cy="27066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Praatplaat	Bladzijde 8 en 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7 en 10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12 en 13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385773" y="139078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12 en 13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90805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22978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4076555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12 en 13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85773" y="3605769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6" y="3152064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4875958"/>
            <a:ext cx="551985" cy="52403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201" y="4559403"/>
            <a:ext cx="2252132" cy="20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07" y="3436744"/>
            <a:ext cx="3334040" cy="21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belangrijke details van de sleutelwoorden terugvinden in de tekst en deze benoemen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12" descr="Wow - Ik kan toveren! boek - Mack van Gageldonk .pdf - ranewti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32069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89903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419600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1423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ideeënboom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095858" cy="154805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2678353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38566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Praatplaat	bladzijde 14 en 15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16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 en 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31" y="488854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1" y="4855830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 en 19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012962" y="1275300"/>
            <a:ext cx="491858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012962" y="81868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1" y="4448402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18 en 19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227" y="3345897"/>
            <a:ext cx="1836550" cy="1583450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8" y="5655233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3079567"/>
            <a:ext cx="1775969" cy="11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Afbeelding 12" descr="Wow - Ik kan toveren! boek - Mack van Gageldonk .pdf - ranewti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4198</TotalTime>
  <Words>978</Words>
  <Application>Microsoft Office PowerPoint</Application>
  <PresentationFormat>Widescreen</PresentationFormat>
  <Paragraphs>288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310</cp:revision>
  <dcterms:created xsi:type="dcterms:W3CDTF">2017-07-26T14:05:48Z</dcterms:created>
  <dcterms:modified xsi:type="dcterms:W3CDTF">2022-08-03T11:55:35Z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